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0" r:id="rId3"/>
  </p:sldMasterIdLst>
  <p:notesMasterIdLst>
    <p:notesMasterId r:id="rId5"/>
  </p:notesMasterIdLst>
  <p:sldIdLst>
    <p:sldId id="256" r:id="rId4"/>
    <p:sldId id="257" r:id="rId6"/>
    <p:sldId id="264" r:id="rId7"/>
    <p:sldId id="258" r:id="rId8"/>
    <p:sldId id="259" r:id="rId9"/>
    <p:sldId id="260" r:id="rId10"/>
    <p:sldId id="261" r:id="rId11"/>
    <p:sldId id="265" r:id="rId12"/>
    <p:sldId id="266" r:id="rId13"/>
    <p:sldId id="262" r:id="rId14"/>
    <p:sldId id="263" r:id="rId15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www.python.org/ftp/python/3.12.3/python-3.12.3-amd64.exe" TargetMode="Externa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1959769"/>
            <a:ext cx="7477601" cy="191643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5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Criando seu robo com pyautogui</a:t>
            </a:r>
            <a:endParaRPr lang="en-US" sz="6035" dirty="0"/>
          </a:p>
        </p:txBody>
      </p:sp>
      <p:sp>
        <p:nvSpPr>
          <p:cNvPr id="6" name="Text 3"/>
          <p:cNvSpPr/>
          <p:nvPr/>
        </p:nvSpPr>
        <p:spPr>
          <a:xfrm>
            <a:off x="6319599" y="4209455"/>
            <a:ext cx="7477601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Descubra como criar seu próprio robô usando a poderosa biblioteca Python, PyAutoGUI. Neste e</a:t>
            </a:r>
            <a:r>
              <a:rPr lang="pt-BR" alt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book, você aprenderá desde os comandos básicos </a:t>
            </a:r>
            <a:r>
              <a:rPr lang="pt-BR" alt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para poder controlar seu Teclado e Mouse, podendo automatizar tarefa repetitiva, com</a:t>
            </a:r>
            <a:endParaRPr lang="pt-BR" altLang="en-US" sz="1750" dirty="0">
              <a:solidFill>
                <a:srgbClr val="E5E0D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2143819" y="7528957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3819" y="7528957"/>
            <a:ext cx="340162" cy="34016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2578556" y="7480538"/>
            <a:ext cx="1739146" cy="38885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185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Tiago Silva</a:t>
            </a:r>
            <a:endParaRPr lang="en-US" sz="218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</p:spPr>
      </p:sp>
      <p:sp>
        <p:nvSpPr>
          <p:cNvPr id="3" name="Shape 1"/>
          <p:cNvSpPr/>
          <p:nvPr/>
        </p:nvSpPr>
        <p:spPr>
          <a:xfrm>
            <a:off x="-11430" y="11430"/>
            <a:ext cx="14630400" cy="8229600"/>
          </a:xfrm>
          <a:prstGeom prst="rect">
            <a:avLst/>
          </a:prstGeom>
          <a:solidFill>
            <a:srgbClr val="050505"/>
          </a:solidFill>
        </p:spPr>
      </p:sp>
      <p:sp>
        <p:nvSpPr>
          <p:cNvPr id="4" name="Text 2"/>
          <p:cNvSpPr/>
          <p:nvPr/>
        </p:nvSpPr>
        <p:spPr>
          <a:xfrm>
            <a:off x="2037993" y="2032040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Exemplos práticos</a:t>
            </a:r>
            <a:endParaRPr lang="en-US" sz="4375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3170753"/>
            <a:ext cx="555427" cy="5554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3948351"/>
            <a:ext cx="3295888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Automação de Navegação Web</a:t>
            </a:r>
            <a:endParaRPr lang="en-US" sz="2185" dirty="0"/>
          </a:p>
        </p:txBody>
      </p:sp>
      <p:sp>
        <p:nvSpPr>
          <p:cNvPr id="7" name="Text 4"/>
          <p:cNvSpPr/>
          <p:nvPr/>
        </p:nvSpPr>
        <p:spPr>
          <a:xfrm>
            <a:off x="2037993" y="4775954"/>
            <a:ext cx="3295888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Exemplo de como usar PyAutoGUI para automatizar a navegação em sites e preencher formulários.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137" y="3170753"/>
            <a:ext cx="555427" cy="5554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3948351"/>
            <a:ext cx="3296007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Organização de Arquivos</a:t>
            </a:r>
            <a:endParaRPr lang="en-US" sz="2185" dirty="0"/>
          </a:p>
        </p:txBody>
      </p:sp>
      <p:sp>
        <p:nvSpPr>
          <p:cNvPr id="10" name="Text 6"/>
          <p:cNvSpPr/>
          <p:nvPr/>
        </p:nvSpPr>
        <p:spPr>
          <a:xfrm>
            <a:off x="5667137" y="4775954"/>
            <a:ext cx="3296007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Demonstração de como criar um script para mover e renomear arquivos de maneira automatizada.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3170753"/>
            <a:ext cx="555427" cy="55542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3948351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Envio de E-mails</a:t>
            </a:r>
            <a:endParaRPr lang="en-US" sz="2185" dirty="0"/>
          </a:p>
        </p:txBody>
      </p:sp>
      <p:sp>
        <p:nvSpPr>
          <p:cNvPr id="13" name="Text 8"/>
          <p:cNvSpPr/>
          <p:nvPr/>
        </p:nvSpPr>
        <p:spPr>
          <a:xfrm>
            <a:off x="9296400" y="4428768"/>
            <a:ext cx="3296007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Aprenda a criar um robô que envia e-mails de forma autônoma, poupando seu tempo.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890123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Conclusão</a:t>
            </a:r>
            <a:endParaRPr lang="en-US" sz="4375" dirty="0"/>
          </a:p>
        </p:txBody>
      </p:sp>
      <p:sp>
        <p:nvSpPr>
          <p:cNvPr id="6" name="Text 3"/>
          <p:cNvSpPr/>
          <p:nvPr/>
        </p:nvSpPr>
        <p:spPr>
          <a:xfrm>
            <a:off x="833199" y="3917752"/>
            <a:ext cx="7477601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 PyAutoGUI, você tem o poder de transformar seu computador em um assistente virtual poderoso. Explore os comandos básicos, automatize tarefas repetitivas e libere seu tempo para se concentrar em atividades mais estratégicas. Seja um passo à frente com a automação!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3067883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Introdução</a:t>
            </a:r>
            <a:endParaRPr lang="en-US" sz="4375" dirty="0"/>
          </a:p>
        </p:txBody>
      </p:sp>
      <p:sp>
        <p:nvSpPr>
          <p:cNvPr id="6" name="Text 3"/>
          <p:cNvSpPr/>
          <p:nvPr/>
        </p:nvSpPr>
        <p:spPr>
          <a:xfrm>
            <a:off x="6319599" y="4095512"/>
            <a:ext cx="7477601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Bem-vindo ao mundo da automação com PyAutoGUI! Nesta seção, você terá uma visão geral da biblioteca e entenderá como ela pode transformar a forma como você interage com seu computador.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80839" y="357068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</a:t>
            </a:r>
            <a:r>
              <a:rPr lang="pt-BR" altLang="en-US" sz="4375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nstalando o python</a:t>
            </a:r>
            <a:endParaRPr lang="pt-BR" altLang="en-US" sz="4375" dirty="0">
              <a:solidFill>
                <a:srgbClr val="F2F2F3"/>
              </a:solidFill>
              <a:latin typeface="Poppins" pitchFamily="34" charset="0"/>
              <a:ea typeface="Poppins" pitchFamily="34" charset="-122"/>
              <a:cs typeface="Poppins" pitchFamily="34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080839" y="2040652"/>
            <a:ext cx="7477601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Passo 1: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Instalar o Python</a:t>
            </a:r>
            <a:endParaRPr lang="en-US" sz="1750" dirty="0">
              <a:solidFill>
                <a:srgbClr val="E5E0D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Acesse o site oficial do Python: Vá para</a:t>
            </a:r>
            <a:r>
              <a:rPr lang="pt-BR" alt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 Site python.org para fazer o Download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2" tooltip="" action="ppaction://hlinkfile"/>
              </a:rPr>
              <a:t>https://www.python.org/ftp/python/3.12.3/python-3.12.3-amd64.exe</a:t>
            </a:r>
            <a:endParaRPr lang="en-US" sz="1750" dirty="0">
              <a:solidFill>
                <a:srgbClr val="E5E0D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Baixe o instalador: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Na página inicial, clique no botão "Download Python [versão mais recente]". Isso vai baixar o instalador adequado para o seu sistema operacional (Windows, macOS ou Linux).</a:t>
            </a:r>
            <a:endParaRPr lang="en-US" sz="1750" dirty="0">
              <a:solidFill>
                <a:srgbClr val="E5E0D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Execute o instalador:</a:t>
            </a:r>
            <a:endParaRPr lang="en-US" sz="1750" dirty="0">
              <a:solidFill>
                <a:srgbClr val="E5E0D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Windows: Dê um duplo clique no arquivo baixado (.exe)</a:t>
            </a:r>
            <a:endParaRPr lang="pt-BR" altLang="en-US" sz="1750" dirty="0">
              <a:solidFill>
                <a:srgbClr val="E5E0D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523881"/>
            <a:ext cx="9306401" cy="138874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Entendendo a biblioteca pyautogui</a:t>
            </a:r>
            <a:endParaRPr lang="en-US" sz="4375" dirty="0"/>
          </a:p>
        </p:txBody>
      </p:sp>
      <p:sp>
        <p:nvSpPr>
          <p:cNvPr id="6" name="Shape 3"/>
          <p:cNvSpPr/>
          <p:nvPr/>
        </p:nvSpPr>
        <p:spPr>
          <a:xfrm>
            <a:off x="833199" y="341947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34415" y="3461147"/>
            <a:ext cx="97393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</a:t>
            </a:r>
            <a:endParaRPr lang="en-US" sz="2625" dirty="0"/>
          </a:p>
        </p:txBody>
      </p:sp>
      <p:sp>
        <p:nvSpPr>
          <p:cNvPr id="8" name="Text 5"/>
          <p:cNvSpPr/>
          <p:nvPr/>
        </p:nvSpPr>
        <p:spPr>
          <a:xfrm>
            <a:off x="1555313" y="3495794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Controle de Tela</a:t>
            </a:r>
            <a:endParaRPr lang="en-US" sz="2185" dirty="0"/>
          </a:p>
        </p:txBody>
      </p:sp>
      <p:sp>
        <p:nvSpPr>
          <p:cNvPr id="9" name="Text 6"/>
          <p:cNvSpPr/>
          <p:nvPr/>
        </p:nvSpPr>
        <p:spPr>
          <a:xfrm>
            <a:off x="1555313" y="3976211"/>
            <a:ext cx="3820001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PyAutoGUI permite que você controle o mouse, o teclado e até mesmo capture a tela do seu computador.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597485" y="341947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752028" y="3461147"/>
            <a:ext cx="190738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</a:t>
            </a:r>
            <a:endParaRPr lang="en-US" sz="2625" dirty="0"/>
          </a:p>
        </p:txBody>
      </p:sp>
      <p:sp>
        <p:nvSpPr>
          <p:cNvPr id="12" name="Text 9"/>
          <p:cNvSpPr/>
          <p:nvPr/>
        </p:nvSpPr>
        <p:spPr>
          <a:xfrm>
            <a:off x="6319599" y="3495794"/>
            <a:ext cx="317754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Automação de Tarefas</a:t>
            </a:r>
            <a:endParaRPr lang="en-US" sz="2185" dirty="0"/>
          </a:p>
        </p:txBody>
      </p:sp>
      <p:sp>
        <p:nvSpPr>
          <p:cNvPr id="13" name="Text 10"/>
          <p:cNvSpPr/>
          <p:nvPr/>
        </p:nvSpPr>
        <p:spPr>
          <a:xfrm>
            <a:off x="6319599" y="3976211"/>
            <a:ext cx="3820001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 essa biblioteca, você pode criar scripts que realizam tarefas repetitivas, economizando tempo e esforço.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33199" y="543818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85599" y="5479852"/>
            <a:ext cx="195024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3</a:t>
            </a:r>
            <a:endParaRPr lang="en-US" sz="2625" dirty="0"/>
          </a:p>
        </p:txBody>
      </p:sp>
      <p:sp>
        <p:nvSpPr>
          <p:cNvPr id="16" name="Text 13"/>
          <p:cNvSpPr/>
          <p:nvPr/>
        </p:nvSpPr>
        <p:spPr>
          <a:xfrm>
            <a:off x="1555313" y="5514499"/>
            <a:ext cx="4602956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Compatibilidade Multiplataforma</a:t>
            </a:r>
            <a:endParaRPr lang="en-US" sz="2185" dirty="0"/>
          </a:p>
        </p:txBody>
      </p:sp>
      <p:sp>
        <p:nvSpPr>
          <p:cNvPr id="17" name="Text 14"/>
          <p:cNvSpPr/>
          <p:nvPr/>
        </p:nvSpPr>
        <p:spPr>
          <a:xfrm>
            <a:off x="1555313" y="5994916"/>
            <a:ext cx="8584287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PyAutoGUI funciona em Windows, macOS e Linux, tornando-o uma ferramenta versátil para qualquer ambiente de desenvolvimento.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</p:spPr>
      </p:sp>
      <p:sp>
        <p:nvSpPr>
          <p:cNvPr id="4" name="Text 2"/>
          <p:cNvSpPr/>
          <p:nvPr/>
        </p:nvSpPr>
        <p:spPr>
          <a:xfrm>
            <a:off x="2051963" y="427236"/>
            <a:ext cx="10554414" cy="138874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Comandos básicos: move(), write(), click(), hotkey()</a:t>
            </a:r>
            <a:r>
              <a:rPr lang="pt-BR" altLang="en-US" sz="4375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, press() time.sleep()</a:t>
            </a:r>
            <a:endParaRPr lang="pt-BR" altLang="en-US" sz="4375" dirty="0">
              <a:solidFill>
                <a:srgbClr val="F2F2F3"/>
              </a:solidFill>
              <a:latin typeface="Poppins" pitchFamily="34" charset="0"/>
              <a:ea typeface="Poppins" pitchFamily="34" charset="-122"/>
              <a:cs typeface="Poppins" pitchFamily="34" charset="-120"/>
            </a:endParaRPr>
          </a:p>
        </p:txBody>
      </p:sp>
      <p:sp>
        <p:nvSpPr>
          <p:cNvPr id="5" name="Text 3"/>
          <p:cNvSpPr/>
          <p:nvPr/>
        </p:nvSpPr>
        <p:spPr>
          <a:xfrm>
            <a:off x="2051963" y="2098358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move()</a:t>
            </a:r>
            <a:endParaRPr lang="en-US" sz="2185" dirty="0"/>
          </a:p>
        </p:txBody>
      </p:sp>
      <p:sp>
        <p:nvSpPr>
          <p:cNvPr id="6" name="Text 4"/>
          <p:cNvSpPr/>
          <p:nvPr/>
        </p:nvSpPr>
        <p:spPr>
          <a:xfrm>
            <a:off x="2051328" y="2446099"/>
            <a:ext cx="3156347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Mova o cursor do mouse para uma posição específica na tela.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050772" y="3352483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write()</a:t>
            </a:r>
            <a:endParaRPr lang="en-US" sz="2185" dirty="0"/>
          </a:p>
        </p:txBody>
      </p:sp>
      <p:sp>
        <p:nvSpPr>
          <p:cNvPr id="8" name="Text 6"/>
          <p:cNvSpPr/>
          <p:nvPr/>
        </p:nvSpPr>
        <p:spPr>
          <a:xfrm>
            <a:off x="2051407" y="3672284"/>
            <a:ext cx="3156347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Escreva texto no local onde o cursor do mouse está posicionado.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051487" y="4919663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click()</a:t>
            </a:r>
            <a:endParaRPr lang="en-US" sz="2185" dirty="0"/>
          </a:p>
        </p:txBody>
      </p:sp>
      <p:sp>
        <p:nvSpPr>
          <p:cNvPr id="10" name="Text 8"/>
          <p:cNvSpPr/>
          <p:nvPr/>
        </p:nvSpPr>
        <p:spPr>
          <a:xfrm>
            <a:off x="2050852" y="5365829"/>
            <a:ext cx="3156347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Clique com o mouse em uma determinada posição na tela.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2051487" y="6175058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p>
            <a:pPr marL="0" indent="0">
              <a:lnSpc>
                <a:spcPts val="2735"/>
              </a:lnSpc>
              <a:buNone/>
            </a:pPr>
            <a:r>
              <a:rPr lang="pt-BR" altLang="en-US" sz="2185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press</a:t>
            </a:r>
            <a:r>
              <a:rPr lang="en-US" sz="2185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()</a:t>
            </a:r>
            <a:endParaRPr lang="en-US" sz="2185" dirty="0"/>
          </a:p>
        </p:txBody>
      </p:sp>
      <p:sp>
        <p:nvSpPr>
          <p:cNvPr id="13" name="Text 8"/>
          <p:cNvSpPr/>
          <p:nvPr/>
        </p:nvSpPr>
        <p:spPr>
          <a:xfrm>
            <a:off x="2051487" y="6621224"/>
            <a:ext cx="3156347" cy="710803"/>
          </a:xfrm>
          <a:prstGeom prst="rect">
            <a:avLst/>
          </a:prstGeom>
          <a:noFill/>
        </p:spPr>
        <p:txBody>
          <a:bodyPr wrap="square" rtlCol="0" anchor="t"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Clique com o mouse em uma determinada posição na tela.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8551982" y="2369899"/>
            <a:ext cx="3156347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pt-BR" alt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Determina tempo de espera para executar o proximo comando usamos segundo</a:t>
            </a:r>
            <a:endParaRPr lang="pt-BR" altLang="en-US" sz="1750" dirty="0">
              <a:solidFill>
                <a:srgbClr val="E5E0D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  <p:sp>
        <p:nvSpPr>
          <p:cNvPr id="15" name="Text 3"/>
          <p:cNvSpPr/>
          <p:nvPr/>
        </p:nvSpPr>
        <p:spPr>
          <a:xfrm>
            <a:off x="8552458" y="2097723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p>
            <a:pPr marL="0" indent="0">
              <a:lnSpc>
                <a:spcPts val="2735"/>
              </a:lnSpc>
              <a:buNone/>
            </a:pPr>
            <a:r>
              <a:rPr lang="pt-BR" altLang="en-US" sz="2185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time.sleep</a:t>
            </a:r>
            <a:r>
              <a:rPr lang="en-US" sz="2185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()</a:t>
            </a:r>
            <a:endParaRPr lang="en-US" sz="218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0388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57820" y="3104793"/>
            <a:ext cx="6746438" cy="62591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4930"/>
              </a:lnSpc>
              <a:buNone/>
            </a:pPr>
            <a:r>
              <a:rPr lang="en-US" sz="3945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Pegando a posição da tela</a:t>
            </a:r>
            <a:endParaRPr lang="en-US" sz="3945" dirty="0"/>
          </a:p>
        </p:txBody>
      </p:sp>
      <p:sp>
        <p:nvSpPr>
          <p:cNvPr id="6" name="Shape 3"/>
          <p:cNvSpPr/>
          <p:nvPr/>
        </p:nvSpPr>
        <p:spPr>
          <a:xfrm>
            <a:off x="7295198" y="4031099"/>
            <a:ext cx="40005" cy="3597593"/>
          </a:xfrm>
          <a:prstGeom prst="roundRect">
            <a:avLst>
              <a:gd name="adj" fmla="val 225324"/>
            </a:avLst>
          </a:prstGeom>
          <a:solidFill>
            <a:srgbClr val="56565B"/>
          </a:solidFill>
        </p:spPr>
      </p:sp>
      <p:sp>
        <p:nvSpPr>
          <p:cNvPr id="7" name="Shape 4"/>
          <p:cNvSpPr/>
          <p:nvPr/>
        </p:nvSpPr>
        <p:spPr>
          <a:xfrm>
            <a:off x="6388834" y="4392811"/>
            <a:ext cx="701040" cy="40005"/>
          </a:xfrm>
          <a:prstGeom prst="roundRect">
            <a:avLst>
              <a:gd name="adj" fmla="val 225324"/>
            </a:avLst>
          </a:prstGeom>
          <a:solidFill>
            <a:srgbClr val="56565B"/>
          </a:solidFill>
        </p:spPr>
      </p:sp>
      <p:sp>
        <p:nvSpPr>
          <p:cNvPr id="8" name="Shape 5"/>
          <p:cNvSpPr/>
          <p:nvPr/>
        </p:nvSpPr>
        <p:spPr>
          <a:xfrm>
            <a:off x="7089874" y="4187547"/>
            <a:ext cx="450652" cy="450652"/>
          </a:xfrm>
          <a:prstGeom prst="roundRect">
            <a:avLst>
              <a:gd name="adj" fmla="val 2000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271325" y="4225052"/>
            <a:ext cx="87749" cy="37564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955"/>
              </a:lnSpc>
              <a:buNone/>
            </a:pPr>
            <a:r>
              <a:rPr lang="en-US" sz="2365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</a:t>
            </a:r>
            <a:endParaRPr lang="en-US" sz="2365" dirty="0"/>
          </a:p>
        </p:txBody>
      </p:sp>
      <p:sp>
        <p:nvSpPr>
          <p:cNvPr id="10" name="Text 7"/>
          <p:cNvSpPr/>
          <p:nvPr/>
        </p:nvSpPr>
        <p:spPr>
          <a:xfrm>
            <a:off x="3709630" y="4231362"/>
            <a:ext cx="2503884" cy="31289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r">
              <a:lnSpc>
                <a:spcPts val="2465"/>
              </a:lnSpc>
              <a:buNone/>
            </a:pPr>
            <a:r>
              <a:rPr lang="en-US" sz="197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mouseInfo()</a:t>
            </a:r>
            <a:endParaRPr lang="en-US" sz="1970" dirty="0"/>
          </a:p>
        </p:txBody>
      </p:sp>
      <p:sp>
        <p:nvSpPr>
          <p:cNvPr id="11" name="Text 8"/>
          <p:cNvSpPr/>
          <p:nvPr/>
        </p:nvSpPr>
        <p:spPr>
          <a:xfrm>
            <a:off x="2557820" y="4664393"/>
            <a:ext cx="3655695" cy="961192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r">
              <a:lnSpc>
                <a:spcPts val="2525"/>
              </a:lnSpc>
              <a:buNone/>
            </a:pPr>
            <a:r>
              <a:rPr lang="en-US" sz="1575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Obtenha informações detalhadas sobre a posição atual do mouse, incluindo as coordenadas x e y.</a:t>
            </a:r>
            <a:endParaRPr lang="en-US" sz="1575" dirty="0"/>
          </a:p>
        </p:txBody>
      </p:sp>
      <p:sp>
        <p:nvSpPr>
          <p:cNvPr id="12" name="Shape 9"/>
          <p:cNvSpPr/>
          <p:nvPr/>
        </p:nvSpPr>
        <p:spPr>
          <a:xfrm>
            <a:off x="7540526" y="5394246"/>
            <a:ext cx="701040" cy="40005"/>
          </a:xfrm>
          <a:prstGeom prst="roundRect">
            <a:avLst>
              <a:gd name="adj" fmla="val 225324"/>
            </a:avLst>
          </a:prstGeom>
          <a:solidFill>
            <a:srgbClr val="56565B"/>
          </a:solidFill>
        </p:spPr>
      </p:sp>
      <p:sp>
        <p:nvSpPr>
          <p:cNvPr id="13" name="Shape 10"/>
          <p:cNvSpPr/>
          <p:nvPr/>
        </p:nvSpPr>
        <p:spPr>
          <a:xfrm>
            <a:off x="7089874" y="5188982"/>
            <a:ext cx="450652" cy="450652"/>
          </a:xfrm>
          <a:prstGeom prst="roundRect">
            <a:avLst>
              <a:gd name="adj" fmla="val 2000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229177" y="5226487"/>
            <a:ext cx="171926" cy="37564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955"/>
              </a:lnSpc>
              <a:buNone/>
            </a:pPr>
            <a:r>
              <a:rPr lang="en-US" sz="2365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</a:t>
            </a:r>
            <a:endParaRPr lang="en-US" sz="2365" dirty="0"/>
          </a:p>
        </p:txBody>
      </p:sp>
      <p:sp>
        <p:nvSpPr>
          <p:cNvPr id="15" name="Text 12"/>
          <p:cNvSpPr/>
          <p:nvPr/>
        </p:nvSpPr>
        <p:spPr>
          <a:xfrm>
            <a:off x="8416885" y="5232797"/>
            <a:ext cx="2503884" cy="31289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465"/>
              </a:lnSpc>
              <a:buNone/>
            </a:pPr>
            <a:r>
              <a:rPr lang="en-US" sz="197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position()</a:t>
            </a:r>
            <a:endParaRPr lang="en-US" sz="1970" dirty="0"/>
          </a:p>
        </p:txBody>
      </p:sp>
      <p:sp>
        <p:nvSpPr>
          <p:cNvPr id="16" name="Text 13"/>
          <p:cNvSpPr/>
          <p:nvPr/>
        </p:nvSpPr>
        <p:spPr>
          <a:xfrm>
            <a:off x="8416885" y="5665827"/>
            <a:ext cx="3655695" cy="64079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525"/>
              </a:lnSpc>
              <a:buNone/>
            </a:pPr>
            <a:r>
              <a:rPr lang="en-US" sz="1575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Capture as coordenadas x e y do cursor do mouse em um determinado momento.</a:t>
            </a:r>
            <a:endParaRPr lang="en-US" sz="1575" dirty="0"/>
          </a:p>
        </p:txBody>
      </p:sp>
      <p:sp>
        <p:nvSpPr>
          <p:cNvPr id="17" name="Shape 14"/>
          <p:cNvSpPr/>
          <p:nvPr/>
        </p:nvSpPr>
        <p:spPr>
          <a:xfrm>
            <a:off x="6388834" y="6387822"/>
            <a:ext cx="701040" cy="40005"/>
          </a:xfrm>
          <a:prstGeom prst="roundRect">
            <a:avLst>
              <a:gd name="adj" fmla="val 225324"/>
            </a:avLst>
          </a:prstGeom>
          <a:solidFill>
            <a:srgbClr val="56565B"/>
          </a:solidFill>
        </p:spPr>
      </p:sp>
      <p:sp>
        <p:nvSpPr>
          <p:cNvPr id="18" name="Shape 15"/>
          <p:cNvSpPr/>
          <p:nvPr/>
        </p:nvSpPr>
        <p:spPr>
          <a:xfrm>
            <a:off x="7089874" y="6182558"/>
            <a:ext cx="450652" cy="450652"/>
          </a:xfrm>
          <a:prstGeom prst="roundRect">
            <a:avLst>
              <a:gd name="adj" fmla="val 2000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7227272" y="6220063"/>
            <a:ext cx="175736" cy="37564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955"/>
              </a:lnSpc>
              <a:buNone/>
            </a:pPr>
            <a:r>
              <a:rPr lang="en-US" sz="2365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3</a:t>
            </a:r>
            <a:endParaRPr lang="en-US" sz="2365" dirty="0"/>
          </a:p>
        </p:txBody>
      </p:sp>
      <p:sp>
        <p:nvSpPr>
          <p:cNvPr id="20" name="Text 17"/>
          <p:cNvSpPr/>
          <p:nvPr/>
        </p:nvSpPr>
        <p:spPr>
          <a:xfrm>
            <a:off x="3709630" y="6226373"/>
            <a:ext cx="2503884" cy="31289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r">
              <a:lnSpc>
                <a:spcPts val="2465"/>
              </a:lnSpc>
              <a:buNone/>
            </a:pPr>
            <a:r>
              <a:rPr lang="en-US" sz="197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screenshot()</a:t>
            </a:r>
            <a:endParaRPr lang="en-US" sz="1970" dirty="0"/>
          </a:p>
        </p:txBody>
      </p:sp>
      <p:sp>
        <p:nvSpPr>
          <p:cNvPr id="21" name="Text 18"/>
          <p:cNvSpPr/>
          <p:nvPr/>
        </p:nvSpPr>
        <p:spPr>
          <a:xfrm>
            <a:off x="2557820" y="6659404"/>
            <a:ext cx="3655695" cy="64079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r">
              <a:lnSpc>
                <a:spcPts val="2525"/>
              </a:lnSpc>
              <a:buNone/>
            </a:pPr>
            <a:r>
              <a:rPr lang="en-US" sz="1575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Capture uma imagem da tela do seu computador para análise posterior.</a:t>
            </a:r>
            <a:endParaRPr lang="en-US" sz="157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318260"/>
            <a:ext cx="9306401" cy="138874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Automatizando tarefas com pyautogui</a:t>
            </a:r>
            <a:endParaRPr lang="en-US" sz="4375" dirty="0"/>
          </a:p>
        </p:txBody>
      </p:sp>
      <p:sp>
        <p:nvSpPr>
          <p:cNvPr id="6" name="Shape 3"/>
          <p:cNvSpPr/>
          <p:nvPr/>
        </p:nvSpPr>
        <p:spPr>
          <a:xfrm>
            <a:off x="4490799" y="3040261"/>
            <a:ext cx="4542115" cy="2353389"/>
          </a:xfrm>
          <a:prstGeom prst="roundRect">
            <a:avLst>
              <a:gd name="adj" fmla="val 424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720590" y="3270052"/>
            <a:ext cx="3757017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Configuração de Ambiente</a:t>
            </a:r>
            <a:endParaRPr lang="en-US" sz="2185" dirty="0"/>
          </a:p>
        </p:txBody>
      </p:sp>
      <p:sp>
        <p:nvSpPr>
          <p:cNvPr id="8" name="Text 5"/>
          <p:cNvSpPr/>
          <p:nvPr/>
        </p:nvSpPr>
        <p:spPr>
          <a:xfrm>
            <a:off x="4720590" y="3750469"/>
            <a:ext cx="4082534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Instale o PyAutoGUI e suas dependências em seu ambiente de desenvolvimento.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9255085" y="3040261"/>
            <a:ext cx="4542115" cy="2353389"/>
          </a:xfrm>
          <a:prstGeom prst="roundRect">
            <a:avLst>
              <a:gd name="adj" fmla="val 424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9484876" y="3270052"/>
            <a:ext cx="4082534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Fluxos de Trabalho Personalizados</a:t>
            </a:r>
            <a:endParaRPr lang="en-US" sz="2185" dirty="0"/>
          </a:p>
        </p:txBody>
      </p:sp>
      <p:sp>
        <p:nvSpPr>
          <p:cNvPr id="11" name="Text 8"/>
          <p:cNvSpPr/>
          <p:nvPr/>
        </p:nvSpPr>
        <p:spPr>
          <a:xfrm>
            <a:off x="9484876" y="4097655"/>
            <a:ext cx="4082534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Crie scripts que automatizem tarefas repetitivas, como login, preenchimento de formulários e navegação em sites.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4490799" y="5615821"/>
            <a:ext cx="9306401" cy="1295400"/>
          </a:xfrm>
          <a:prstGeom prst="roundRect">
            <a:avLst>
              <a:gd name="adj" fmla="val 771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4720590" y="5845612"/>
            <a:ext cx="3689747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Aumento de Produtividade</a:t>
            </a:r>
            <a:endParaRPr lang="en-US" sz="2185" dirty="0"/>
          </a:p>
        </p:txBody>
      </p:sp>
      <p:sp>
        <p:nvSpPr>
          <p:cNvPr id="14" name="Text 11"/>
          <p:cNvSpPr/>
          <p:nvPr/>
        </p:nvSpPr>
        <p:spPr>
          <a:xfrm>
            <a:off x="4720590" y="6326029"/>
            <a:ext cx="8846820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Libere-se de tarefas tediosas e passe mais tempo em atividades criativas e estratégicas.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85599" y="135136"/>
            <a:ext cx="9306401" cy="138874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pt-BR" altLang="en-US" sz="4375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Cotação do dolar</a:t>
            </a:r>
            <a:endParaRPr lang="pt-BR" altLang="en-US" sz="4375" dirty="0">
              <a:solidFill>
                <a:srgbClr val="F2F2F3"/>
              </a:solidFill>
              <a:latin typeface="Poppins" pitchFamily="34" charset="0"/>
              <a:ea typeface="Poppins" pitchFamily="34" charset="-122"/>
              <a:cs typeface="Poppins" pitchFamily="34" charset="-12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333063" y="868164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pt-BR" altLang="en-US" sz="2185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O script abaixo abrirá o navegador google chrome e pesquisará </a:t>
            </a:r>
            <a:endParaRPr lang="pt-BR" altLang="en-US" sz="2185" dirty="0">
              <a:solidFill>
                <a:srgbClr val="E5E0DF"/>
              </a:solidFill>
              <a:latin typeface="Poppins" pitchFamily="34" charset="0"/>
              <a:ea typeface="Poppins" pitchFamily="34" charset="-122"/>
              <a:cs typeface="Poppins" pitchFamily="34" charset="-120"/>
            </a:endParaRPr>
          </a:p>
          <a:p>
            <a:pPr marL="0" indent="0">
              <a:lnSpc>
                <a:spcPts val="2735"/>
              </a:lnSpc>
              <a:buNone/>
            </a:pPr>
            <a:r>
              <a:rPr lang="pt-BR" altLang="en-US" sz="2185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Cotação do Dolar</a:t>
            </a:r>
            <a:endParaRPr lang="pt-BR" altLang="en-US" sz="2185" dirty="0">
              <a:solidFill>
                <a:srgbClr val="E5E0DF"/>
              </a:solidFill>
              <a:latin typeface="Poppins" pitchFamily="34" charset="0"/>
              <a:ea typeface="Poppins" pitchFamily="34" charset="-122"/>
              <a:cs typeface="Poppins" pitchFamily="34" charset="-12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752028" y="3461147"/>
            <a:ext cx="190738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endParaRPr lang="en-US" sz="2625" dirty="0"/>
          </a:p>
        </p:txBody>
      </p:sp>
      <p:sp>
        <p:nvSpPr>
          <p:cNvPr id="18" name="Caixa de Texto 17"/>
          <p:cNvSpPr txBox="1"/>
          <p:nvPr/>
        </p:nvSpPr>
        <p:spPr>
          <a:xfrm>
            <a:off x="1265555" y="2919730"/>
            <a:ext cx="7452360" cy="38246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pt-BR" altLang="en-US">
                <a:solidFill>
                  <a:schemeClr val="bg1"/>
                </a:solidFill>
              </a:rPr>
              <a:t>import pyautogui </a:t>
            </a:r>
            <a:endParaRPr lang="pt-BR" altLang="en-US">
              <a:solidFill>
                <a:schemeClr val="bg1"/>
              </a:solidFill>
            </a:endParaRPr>
          </a:p>
          <a:p>
            <a:r>
              <a:rPr lang="pt-BR" altLang="en-US">
                <a:solidFill>
                  <a:schemeClr val="bg1"/>
                </a:solidFill>
              </a:rPr>
              <a:t>import time</a:t>
            </a:r>
            <a:endParaRPr lang="pt-BR" altLang="en-US">
              <a:solidFill>
                <a:schemeClr val="bg1"/>
              </a:solidFill>
            </a:endParaRPr>
          </a:p>
          <a:p>
            <a:endParaRPr lang="pt-BR" altLang="en-US">
              <a:solidFill>
                <a:schemeClr val="bg1"/>
              </a:solidFill>
            </a:endParaRPr>
          </a:p>
          <a:p>
            <a:r>
              <a:rPr lang="pt-BR" altLang="en-US">
                <a:solidFill>
                  <a:schemeClr val="bg1"/>
                </a:solidFill>
              </a:rPr>
              <a:t>time.sleep(2) # Define 2 segundos de espera</a:t>
            </a:r>
            <a:endParaRPr lang="pt-BR" altLang="en-US">
              <a:solidFill>
                <a:schemeClr val="bg1"/>
              </a:solidFill>
            </a:endParaRPr>
          </a:p>
          <a:p>
            <a:r>
              <a:rPr lang="pt-BR" altLang="en-US">
                <a:solidFill>
                  <a:schemeClr val="bg1"/>
                </a:solidFill>
              </a:rPr>
              <a:t>pyautogui.press('win') # Pressiona a tecla do Windows uma vez</a:t>
            </a:r>
            <a:endParaRPr lang="pt-BR" altLang="en-US">
              <a:solidFill>
                <a:schemeClr val="bg1"/>
              </a:solidFill>
            </a:endParaRPr>
          </a:p>
          <a:p>
            <a:r>
              <a:rPr lang="pt-BR" altLang="en-US">
                <a:solidFill>
                  <a:schemeClr val="bg1"/>
                </a:solidFill>
              </a:rPr>
              <a:t>pyautogui.write('chrome') # Escreve "chrome" na pesquisa do Windows</a:t>
            </a:r>
            <a:endParaRPr lang="pt-BR" altLang="en-US">
              <a:solidFill>
                <a:schemeClr val="bg1"/>
              </a:solidFill>
            </a:endParaRPr>
          </a:p>
          <a:p>
            <a:r>
              <a:rPr lang="pt-BR" altLang="en-US">
                <a:solidFill>
                  <a:schemeClr val="bg1"/>
                </a:solidFill>
              </a:rPr>
              <a:t>time.sleep(2)</a:t>
            </a:r>
            <a:endParaRPr lang="pt-BR" altLang="en-US">
              <a:solidFill>
                <a:schemeClr val="bg1"/>
              </a:solidFill>
            </a:endParaRPr>
          </a:p>
          <a:p>
            <a:r>
              <a:rPr lang="pt-BR" altLang="en-US">
                <a:solidFill>
                  <a:schemeClr val="bg1"/>
                </a:solidFill>
              </a:rPr>
              <a:t>pyautogui.press('enter') # Aperta a tecla Enter</a:t>
            </a:r>
            <a:endParaRPr lang="pt-BR" altLang="en-US">
              <a:solidFill>
                <a:schemeClr val="bg1"/>
              </a:solidFill>
            </a:endParaRPr>
          </a:p>
          <a:p>
            <a:r>
              <a:rPr lang="pt-BR" altLang="en-US">
                <a:solidFill>
                  <a:schemeClr val="bg1"/>
                </a:solidFill>
              </a:rPr>
              <a:t>time.sleep(2)</a:t>
            </a:r>
            <a:endParaRPr lang="pt-BR" altLang="en-US">
              <a:solidFill>
                <a:schemeClr val="bg1"/>
              </a:solidFill>
            </a:endParaRPr>
          </a:p>
          <a:p>
            <a:r>
              <a:rPr lang="pt-BR" altLang="en-US">
                <a:solidFill>
                  <a:schemeClr val="bg1"/>
                </a:solidFill>
              </a:rPr>
              <a:t>pyautogui.write('Cotacao do Dolar hoje') # Escreve "Cotacao do Dolar hoje" na barra de pesquisa do Chrome</a:t>
            </a:r>
            <a:endParaRPr lang="pt-BR" altLang="en-US">
              <a:solidFill>
                <a:schemeClr val="bg1"/>
              </a:solidFill>
            </a:endParaRPr>
          </a:p>
          <a:p>
            <a:r>
              <a:rPr lang="pt-BR" altLang="en-US">
                <a:solidFill>
                  <a:schemeClr val="bg1"/>
                </a:solidFill>
              </a:rPr>
              <a:t>time.sleep(2)</a:t>
            </a:r>
            <a:endParaRPr lang="pt-BR" altLang="en-US">
              <a:solidFill>
                <a:schemeClr val="bg1"/>
              </a:solidFill>
            </a:endParaRPr>
          </a:p>
          <a:p>
            <a:r>
              <a:rPr lang="pt-BR" altLang="en-US">
                <a:solidFill>
                  <a:schemeClr val="bg1"/>
                </a:solidFill>
              </a:rPr>
              <a:t>pyautogui.press('enter') # Aperta a tecla Enter novamente</a:t>
            </a:r>
            <a:endParaRPr lang="pt-BR" altLang="en-US">
              <a:solidFill>
                <a:schemeClr val="bg1"/>
              </a:solidFill>
            </a:endParaRPr>
          </a:p>
        </p:txBody>
      </p:sp>
      <p:sp>
        <p:nvSpPr>
          <p:cNvPr id="19" name="Text 7"/>
          <p:cNvSpPr/>
          <p:nvPr/>
        </p:nvSpPr>
        <p:spPr>
          <a:xfrm>
            <a:off x="1332865" y="2141855"/>
            <a:ext cx="8958580" cy="313055"/>
          </a:xfrm>
          <a:prstGeom prst="rect">
            <a:avLst/>
          </a:prstGeom>
          <a:noFill/>
        </p:spPr>
        <p:txBody>
          <a:bodyPr wrap="none" rtlCol="0" anchor="t"/>
          <a:p>
            <a:pPr marL="0" indent="0" algn="r">
              <a:lnSpc>
                <a:spcPts val="2465"/>
              </a:lnSpc>
              <a:buNone/>
            </a:pPr>
            <a:r>
              <a:rPr lang="pt-BR" altLang="en-US" sz="197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Crie um arquivo com o nome de cotacao.py e coloque o conteudo abaixo</a:t>
            </a:r>
            <a:endParaRPr lang="en-US" sz="197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85599" y="135136"/>
            <a:ext cx="9306401" cy="138874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pt-BR" altLang="en-US" sz="4375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Executando o Script</a:t>
            </a:r>
            <a:endParaRPr lang="pt-BR" altLang="en-US" sz="4375" dirty="0">
              <a:solidFill>
                <a:srgbClr val="F2F2F3"/>
              </a:solidFill>
              <a:latin typeface="Poppins" pitchFamily="34" charset="0"/>
              <a:ea typeface="Poppins" pitchFamily="34" charset="-122"/>
              <a:cs typeface="Poppins" pitchFamily="34" charset="-12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333063" y="868164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endParaRPr lang="pt-BR" altLang="en-US" sz="2185" dirty="0">
              <a:solidFill>
                <a:srgbClr val="E5E0DF"/>
              </a:solidFill>
              <a:latin typeface="Poppins" pitchFamily="34" charset="0"/>
              <a:ea typeface="Poppins" pitchFamily="34" charset="-122"/>
              <a:cs typeface="Poppins" pitchFamily="34" charset="-12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752028" y="3461147"/>
            <a:ext cx="190738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endParaRPr lang="en-US" sz="2625" dirty="0"/>
          </a:p>
        </p:txBody>
      </p:sp>
      <p:sp>
        <p:nvSpPr>
          <p:cNvPr id="19" name="Text 7"/>
          <p:cNvSpPr/>
          <p:nvPr/>
        </p:nvSpPr>
        <p:spPr>
          <a:xfrm>
            <a:off x="1332865" y="2141855"/>
            <a:ext cx="8958580" cy="313055"/>
          </a:xfrm>
          <a:prstGeom prst="rect">
            <a:avLst/>
          </a:prstGeom>
          <a:noFill/>
        </p:spPr>
        <p:txBody>
          <a:bodyPr wrap="none" rtlCol="0" anchor="t"/>
          <a:p>
            <a:pPr marL="0" indent="0" algn="r">
              <a:lnSpc>
                <a:spcPts val="2465"/>
              </a:lnSpc>
              <a:buNone/>
            </a:pPr>
            <a:r>
              <a:rPr lang="pt-BR" altLang="en-US" sz="197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Abra o Prompt de comando do na tela que está seu script </a:t>
            </a:r>
            <a:endParaRPr lang="pt-BR" altLang="en-US" sz="1970" dirty="0">
              <a:solidFill>
                <a:srgbClr val="E5E0DF"/>
              </a:solidFill>
              <a:latin typeface="Poppins" pitchFamily="34" charset="0"/>
              <a:ea typeface="Poppins" pitchFamily="34" charset="-122"/>
              <a:cs typeface="Poppins" pitchFamily="34" charset="-120"/>
            </a:endParaRPr>
          </a:p>
          <a:p>
            <a:pPr marL="0" indent="0" algn="r">
              <a:lnSpc>
                <a:spcPts val="2465"/>
              </a:lnSpc>
              <a:buNone/>
            </a:pPr>
            <a:r>
              <a:rPr lang="pt-BR" altLang="en-US" sz="197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 digite: python cotacao.py e veja a magica acontecendo</a:t>
            </a:r>
            <a:endParaRPr lang="pt-BR" altLang="en-US" sz="197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3819</Words>
  <Application>WPS Presentation</Application>
  <PresentationFormat>On-screen Show (16:9)</PresentationFormat>
  <Paragraphs>137</Paragraphs>
  <Slides>11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8" baseType="lpstr">
      <vt:lpstr>Arial</vt:lpstr>
      <vt:lpstr>SimSun</vt:lpstr>
      <vt:lpstr>Wingdings</vt:lpstr>
      <vt:lpstr>Poppins</vt:lpstr>
      <vt:lpstr>Segoe Print</vt:lpstr>
      <vt:lpstr>Poppins</vt:lpstr>
      <vt:lpstr>Poppins</vt:lpstr>
      <vt:lpstr>Roboto</vt:lpstr>
      <vt:lpstr>Roboto</vt:lpstr>
      <vt:lpstr>Roboto</vt:lpstr>
      <vt:lpstr>Calibri</vt:lpstr>
      <vt:lpstr>Times New Roman</vt:lpstr>
      <vt:lpstr>Microsoft YaHei</vt:lpstr>
      <vt:lpstr>Arial Unicode MS</vt:lpstr>
      <vt:lpstr>MingLiU-ExtB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google1585049824</cp:lastModifiedBy>
  <cp:revision>3</cp:revision>
  <dcterms:created xsi:type="dcterms:W3CDTF">2024-05-19T20:09:00Z</dcterms:created>
  <dcterms:modified xsi:type="dcterms:W3CDTF">2024-05-19T22:49:44Z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20775785FDF542BDBE9306AD3333BDF4_12</vt:lpwstr>
  </property>
  <property fmtid="{D5CDD505-2E9C-101B-9397-08002B2CF9AE}" pid="3" name="KSOProductBuildVer">
    <vt:lpwstr>1046-12.2.0.16909</vt:lpwstr>
  </property>
</Properties>
</file>